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7" r:id="rId43"/>
    <p:sldId id="308" r:id="rId44"/>
    <p:sldId id="286" r:id="rId45"/>
    <p:sldId id="285" r:id="rId46"/>
    <p:sldId id="287" r:id="rId47"/>
    <p:sldId id="288" r:id="rId48"/>
    <p:sldId id="289" r:id="rId49"/>
    <p:sldId id="290" r:id="rId50"/>
    <p:sldId id="291" r:id="rId51"/>
    <p:sldId id="294" r:id="rId52"/>
    <p:sldId id="292" r:id="rId53"/>
    <p:sldId id="293" r:id="rId54"/>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7"/>
            <p14:sldId id="308"/>
            <p14:sldId id="286"/>
            <p14:sldId id="285"/>
            <p14:sldId id="287"/>
            <p14:sldId id="288"/>
            <p14:sldId id="289"/>
            <p14:sldId id="290"/>
            <p14:sldId id="291"/>
            <p14:sldId id="294"/>
            <p14:sldId id="292"/>
            <p14:sldId id="29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64" y="1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986528"/>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8750" y="497888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2531</TotalTime>
  <Words>3123</Words>
  <Application>Microsoft Office PowerPoint</Application>
  <PresentationFormat>Custom</PresentationFormat>
  <Paragraphs>459</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docker-swarm</vt:lpstr>
      <vt:lpstr>docker-swarm</vt:lpstr>
      <vt:lpstr>Git</vt:lpstr>
      <vt:lpstr>Git Commands</vt:lpstr>
      <vt:lpstr>Git Branch and Merging</vt:lpstr>
      <vt:lpstr>Git Remote</vt:lpstr>
      <vt:lpstr>Git Undo &amp; Fix Mistakes</vt:lpstr>
      <vt:lpstr>Git Advance</vt:lpstr>
      <vt:lpstr>GitLab</vt:lpstr>
      <vt:lpstr>GitLab Architecture</vt:lpstr>
      <vt:lpstr>CI/CD</vt:lpstr>
      <vt:lpstr>CI/CD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26</cp:revision>
  <dcterms:created xsi:type="dcterms:W3CDTF">2025-01-27T00:28:04Z</dcterms:created>
  <dcterms:modified xsi:type="dcterms:W3CDTF">2025-04-10T14:43:59Z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